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" userId="40ab710807e17684" providerId="LiveId" clId="{4F36BBB4-7664-4957-A538-CEE3C62B01FD}"/>
    <pc:docChg chg="modSld">
      <pc:chgData name="Sama" userId="40ab710807e17684" providerId="LiveId" clId="{4F36BBB4-7664-4957-A538-CEE3C62B01FD}" dt="2023-11-10T02:27:28.329" v="2" actId="1076"/>
      <pc:docMkLst>
        <pc:docMk/>
      </pc:docMkLst>
      <pc:sldChg chg="modSp mod">
        <pc:chgData name="Sama" userId="40ab710807e17684" providerId="LiveId" clId="{4F36BBB4-7664-4957-A538-CEE3C62B01FD}" dt="2023-11-10T02:27:28.329" v="2" actId="1076"/>
        <pc:sldMkLst>
          <pc:docMk/>
          <pc:sldMk cId="3729219705" sldId="256"/>
        </pc:sldMkLst>
        <pc:spChg chg="mod">
          <ac:chgData name="Sama" userId="40ab710807e17684" providerId="LiveId" clId="{4F36BBB4-7664-4957-A538-CEE3C62B01FD}" dt="2023-11-10T02:27:28.329" v="2" actId="1076"/>
          <ac:spMkLst>
            <pc:docMk/>
            <pc:sldMk cId="3729219705" sldId="256"/>
            <ac:spMk id="5" creationId="{CEA186F7-6523-FDE1-71FC-AC6C8F2A19F5}"/>
          </ac:spMkLst>
        </pc:spChg>
      </pc:sldChg>
    </pc:docChg>
  </pc:docChgLst>
  <pc:docChgLst>
    <pc:chgData name="Sama Shokr" userId="40ab710807e17684" providerId="LiveId" clId="{2B992519-921C-45A3-98A4-12A42221ED84}"/>
    <pc:docChg chg="custSel modSld sldOrd">
      <pc:chgData name="Sama Shokr" userId="40ab710807e17684" providerId="LiveId" clId="{2B992519-921C-45A3-98A4-12A42221ED84}" dt="2023-09-13T17:51:56.213" v="79" actId="207"/>
      <pc:docMkLst>
        <pc:docMk/>
      </pc:docMkLst>
      <pc:sldChg chg="modSp mod">
        <pc:chgData name="Sama Shokr" userId="40ab710807e17684" providerId="LiveId" clId="{2B992519-921C-45A3-98A4-12A42221ED84}" dt="2023-09-13T17:51:56.213" v="79" actId="207"/>
        <pc:sldMkLst>
          <pc:docMk/>
          <pc:sldMk cId="3729219705" sldId="256"/>
        </pc:sldMkLst>
        <pc:spChg chg="mod">
          <ac:chgData name="Sama Shokr" userId="40ab710807e17684" providerId="LiveId" clId="{2B992519-921C-45A3-98A4-12A42221ED84}" dt="2023-09-13T17:51:56.213" v="79" actId="207"/>
          <ac:spMkLst>
            <pc:docMk/>
            <pc:sldMk cId="3729219705" sldId="256"/>
            <ac:spMk id="5" creationId="{CEA186F7-6523-FDE1-71FC-AC6C8F2A19F5}"/>
          </ac:spMkLst>
        </pc:spChg>
        <pc:picChg chg="ord">
          <ac:chgData name="Sama Shokr" userId="40ab710807e17684" providerId="LiveId" clId="{2B992519-921C-45A3-98A4-12A42221ED84}" dt="2023-09-13T17:51:51.482" v="78" actId="171"/>
          <ac:picMkLst>
            <pc:docMk/>
            <pc:sldMk cId="3729219705" sldId="256"/>
            <ac:picMk id="10" creationId="{77B19AB0-2402-3EDA-61E8-1A7721885CB7}"/>
          </ac:picMkLst>
        </pc:picChg>
      </pc:sldChg>
      <pc:sldChg chg="modSp mod">
        <pc:chgData name="Sama Shokr" userId="40ab710807e17684" providerId="LiveId" clId="{2B992519-921C-45A3-98A4-12A42221ED84}" dt="2023-09-13T17:37:37.183" v="70" actId="207"/>
        <pc:sldMkLst>
          <pc:docMk/>
          <pc:sldMk cId="2577380272" sldId="258"/>
        </pc:sldMkLst>
        <pc:graphicFrameChg chg="modGraphic">
          <ac:chgData name="Sama Shokr" userId="40ab710807e17684" providerId="LiveId" clId="{2B992519-921C-45A3-98A4-12A42221ED84}" dt="2023-09-13T17:37:31.614" v="69" actId="207"/>
          <ac:graphicFrameMkLst>
            <pc:docMk/>
            <pc:sldMk cId="2577380272" sldId="258"/>
            <ac:graphicFrameMk id="6" creationId="{738678FE-E2E6-EA37-98A6-96106C6BB4F2}"/>
          </ac:graphicFrameMkLst>
        </pc:graphicFrameChg>
        <pc:graphicFrameChg chg="modGraphic">
          <ac:chgData name="Sama Shokr" userId="40ab710807e17684" providerId="LiveId" clId="{2B992519-921C-45A3-98A4-12A42221ED84}" dt="2023-09-13T17:37:37.183" v="70" actId="207"/>
          <ac:graphicFrameMkLst>
            <pc:docMk/>
            <pc:sldMk cId="2577380272" sldId="258"/>
            <ac:graphicFrameMk id="10" creationId="{FCCC6DA1-7824-67FF-6D6E-D3218844DD85}"/>
          </ac:graphicFrameMkLst>
        </pc:graphicFrameChg>
      </pc:sldChg>
      <pc:sldChg chg="modSp mod">
        <pc:chgData name="Sama Shokr" userId="40ab710807e17684" providerId="LiveId" clId="{2B992519-921C-45A3-98A4-12A42221ED84}" dt="2023-09-13T17:37:46.590" v="71" actId="207"/>
        <pc:sldMkLst>
          <pc:docMk/>
          <pc:sldMk cId="1332424208" sldId="259"/>
        </pc:sldMkLst>
        <pc:graphicFrameChg chg="modGraphic">
          <ac:chgData name="Sama Shokr" userId="40ab710807e17684" providerId="LiveId" clId="{2B992519-921C-45A3-98A4-12A42221ED84}" dt="2023-09-13T17:37:46.590" v="71" actId="207"/>
          <ac:graphicFrameMkLst>
            <pc:docMk/>
            <pc:sldMk cId="1332424208" sldId="259"/>
            <ac:graphicFrameMk id="4" creationId="{DED0FD66-09A3-536D-2B26-C741880C8AD0}"/>
          </ac:graphicFrameMkLst>
        </pc:graphicFrameChg>
      </pc:sldChg>
      <pc:sldChg chg="modSp mod">
        <pc:chgData name="Sama Shokr" userId="40ab710807e17684" providerId="LiveId" clId="{2B992519-921C-45A3-98A4-12A42221ED84}" dt="2023-09-13T17:38:57.745" v="74" actId="13926"/>
        <pc:sldMkLst>
          <pc:docMk/>
          <pc:sldMk cId="2581543085" sldId="261"/>
        </pc:sldMkLst>
        <pc:spChg chg="mod">
          <ac:chgData name="Sama Shokr" userId="40ab710807e17684" providerId="LiveId" clId="{2B992519-921C-45A3-98A4-12A42221ED84}" dt="2023-09-13T17:38:40.651" v="72" actId="13926"/>
          <ac:spMkLst>
            <pc:docMk/>
            <pc:sldMk cId="2581543085" sldId="261"/>
            <ac:spMk id="3" creationId="{48355D9E-1B89-32CC-DC48-758BC85A808C}"/>
          </ac:spMkLst>
        </pc:spChg>
        <pc:spChg chg="mod">
          <ac:chgData name="Sama Shokr" userId="40ab710807e17684" providerId="LiveId" clId="{2B992519-921C-45A3-98A4-12A42221ED84}" dt="2023-09-13T17:38:57.745" v="74" actId="13926"/>
          <ac:spMkLst>
            <pc:docMk/>
            <pc:sldMk cId="2581543085" sldId="261"/>
            <ac:spMk id="6" creationId="{8675CFD3-65C0-7DA6-DF1C-15DE1CFAC4F3}"/>
          </ac:spMkLst>
        </pc:spChg>
      </pc:sldChg>
      <pc:sldChg chg="ord">
        <pc:chgData name="Sama Shokr" userId="40ab710807e17684" providerId="LiveId" clId="{2B992519-921C-45A3-98A4-12A42221ED84}" dt="2023-09-13T13:21:22.109" v="1"/>
        <pc:sldMkLst>
          <pc:docMk/>
          <pc:sldMk cId="2896765498" sldId="262"/>
        </pc:sldMkLst>
      </pc:sldChg>
      <pc:sldChg chg="modSp mod">
        <pc:chgData name="Sama Shokr" userId="40ab710807e17684" providerId="LiveId" clId="{2B992519-921C-45A3-98A4-12A42221ED84}" dt="2023-09-13T17:39:05.676" v="75" actId="13926"/>
        <pc:sldMkLst>
          <pc:docMk/>
          <pc:sldMk cId="3768715081" sldId="263"/>
        </pc:sldMkLst>
        <pc:spChg chg="mod">
          <ac:chgData name="Sama Shokr" userId="40ab710807e17684" providerId="LiveId" clId="{2B992519-921C-45A3-98A4-12A42221ED84}" dt="2023-09-13T17:39:05.676" v="75" actId="13926"/>
          <ac:spMkLst>
            <pc:docMk/>
            <pc:sldMk cId="3768715081" sldId="263"/>
            <ac:spMk id="3" creationId="{C25D597A-9151-F0D3-1BAC-A4D1373CCA56}"/>
          </ac:spMkLst>
        </pc:spChg>
      </pc:sldChg>
      <pc:sldChg chg="modSp mod">
        <pc:chgData name="Sama Shokr" userId="40ab710807e17684" providerId="LiveId" clId="{2B992519-921C-45A3-98A4-12A42221ED84}" dt="2023-09-13T17:39:19.372" v="76" actId="13926"/>
        <pc:sldMkLst>
          <pc:docMk/>
          <pc:sldMk cId="3761724692" sldId="264"/>
        </pc:sldMkLst>
        <pc:spChg chg="mod">
          <ac:chgData name="Sama Shokr" userId="40ab710807e17684" providerId="LiveId" clId="{2B992519-921C-45A3-98A4-12A42221ED84}" dt="2023-09-13T17:39:19.372" v="76" actId="13926"/>
          <ac:spMkLst>
            <pc:docMk/>
            <pc:sldMk cId="3761724692" sldId="264"/>
            <ac:spMk id="3" creationId="{DAA30C82-64D0-9898-CF98-C8A175EFF1CE}"/>
          </ac:spMkLst>
        </pc:spChg>
      </pc:sldChg>
      <pc:sldChg chg="addSp delSp modSp mod">
        <pc:chgData name="Sama Shokr" userId="40ab710807e17684" providerId="LiveId" clId="{2B992519-921C-45A3-98A4-12A42221ED84}" dt="2023-09-13T15:10:56.873" v="68" actId="14100"/>
        <pc:sldMkLst>
          <pc:docMk/>
          <pc:sldMk cId="1266927633" sldId="266"/>
        </pc:sldMkLst>
        <pc:spChg chg="del">
          <ac:chgData name="Sama Shokr" userId="40ab710807e17684" providerId="LiveId" clId="{2B992519-921C-45A3-98A4-12A42221ED84}" dt="2023-09-13T15:10:21.397" v="23" actId="478"/>
          <ac:spMkLst>
            <pc:docMk/>
            <pc:sldMk cId="1266927633" sldId="266"/>
            <ac:spMk id="2" creationId="{5EC20BF6-05B8-135C-F897-EE9FBD7FF1A7}"/>
          </ac:spMkLst>
        </pc:spChg>
        <pc:spChg chg="mod">
          <ac:chgData name="Sama Shokr" userId="40ab710807e17684" providerId="LiveId" clId="{2B992519-921C-45A3-98A4-12A42221ED84}" dt="2023-09-13T15:10:56.873" v="68" actId="14100"/>
          <ac:spMkLst>
            <pc:docMk/>
            <pc:sldMk cId="1266927633" sldId="266"/>
            <ac:spMk id="5" creationId="{317C8184-C087-B8DA-C73A-9036C896D426}"/>
          </ac:spMkLst>
        </pc:spChg>
        <pc:spChg chg="add del mod">
          <ac:chgData name="Sama Shokr" userId="40ab710807e17684" providerId="LiveId" clId="{2B992519-921C-45A3-98A4-12A42221ED84}" dt="2023-09-13T15:10:29.832" v="24" actId="478"/>
          <ac:spMkLst>
            <pc:docMk/>
            <pc:sldMk cId="1266927633" sldId="266"/>
            <ac:spMk id="10" creationId="{41824C01-78F6-0ADD-7D67-B879B7ACB158}"/>
          </ac:spMkLst>
        </pc:spChg>
        <pc:spChg chg="add del mod">
          <ac:chgData name="Sama Shokr" userId="40ab710807e17684" providerId="LiveId" clId="{2B992519-921C-45A3-98A4-12A42221ED84}" dt="2023-09-13T15:10:32.410" v="25" actId="478"/>
          <ac:spMkLst>
            <pc:docMk/>
            <pc:sldMk cId="1266927633" sldId="266"/>
            <ac:spMk id="13" creationId="{F702EF2E-0F75-5136-504E-BDC71B6D4679}"/>
          </ac:spMkLst>
        </pc:spChg>
        <pc:picChg chg="mod">
          <ac:chgData name="Sama Shokr" userId="40ab710807e17684" providerId="LiveId" clId="{2B992519-921C-45A3-98A4-12A42221ED84}" dt="2023-09-13T15:10:37.596" v="26" actId="1076"/>
          <ac:picMkLst>
            <pc:docMk/>
            <pc:sldMk cId="1266927633" sldId="266"/>
            <ac:picMk id="4" creationId="{665956B3-6A6C-8FBA-9DAC-7F12D75F6C58}"/>
          </ac:picMkLst>
        </pc:picChg>
        <pc:picChg chg="mod">
          <ac:chgData name="Sama Shokr" userId="40ab710807e17684" providerId="LiveId" clId="{2B992519-921C-45A3-98A4-12A42221ED84}" dt="2023-09-13T15:10:44.549" v="66" actId="1037"/>
          <ac:picMkLst>
            <pc:docMk/>
            <pc:sldMk cId="1266927633" sldId="266"/>
            <ac:picMk id="7" creationId="{42A55046-DC04-03D3-12A8-56B10E1B93B6}"/>
          </ac:picMkLst>
        </pc:picChg>
        <pc:picChg chg="del">
          <ac:chgData name="Sama Shokr" userId="40ab710807e17684" providerId="LiveId" clId="{2B992519-921C-45A3-98A4-12A42221ED84}" dt="2023-09-13T15:10:16.768" v="22" actId="478"/>
          <ac:picMkLst>
            <pc:docMk/>
            <pc:sldMk cId="1266927633" sldId="266"/>
            <ac:picMk id="12" creationId="{931C1F40-F492-1536-A6AF-2B3D11B5BF60}"/>
          </ac:picMkLst>
        </pc:picChg>
      </pc:sldChg>
    </pc:docChg>
  </pc:docChgLst>
  <pc:docChgLst>
    <pc:chgData name="Sama" userId="40ab710807e17684" providerId="LiveId" clId="{982ABBA0-10AB-43B2-84BB-7FC0534BDBC0}"/>
    <pc:docChg chg="custSel modSld">
      <pc:chgData name="Sama" userId="40ab710807e17684" providerId="LiveId" clId="{982ABBA0-10AB-43B2-84BB-7FC0534BDBC0}" dt="2023-10-11T02:09:06.856" v="54" actId="2711"/>
      <pc:docMkLst>
        <pc:docMk/>
      </pc:docMkLst>
      <pc:sldChg chg="delSp mod">
        <pc:chgData name="Sama" userId="40ab710807e17684" providerId="LiveId" clId="{982ABBA0-10AB-43B2-84BB-7FC0534BDBC0}" dt="2023-10-11T01:57:00.506" v="0" actId="478"/>
        <pc:sldMkLst>
          <pc:docMk/>
          <pc:sldMk cId="3591250854" sldId="257"/>
        </pc:sldMkLst>
        <pc:picChg chg="del">
          <ac:chgData name="Sama" userId="40ab710807e17684" providerId="LiveId" clId="{982ABBA0-10AB-43B2-84BB-7FC0534BDBC0}" dt="2023-10-11T01:57:00.506" v="0" actId="478"/>
          <ac:picMkLst>
            <pc:docMk/>
            <pc:sldMk cId="3591250854" sldId="257"/>
            <ac:picMk id="4" creationId="{0B35226B-4EB4-B109-C89E-15A6568321E6}"/>
          </ac:picMkLst>
        </pc:picChg>
      </pc:sldChg>
      <pc:sldChg chg="modSp mod">
        <pc:chgData name="Sama" userId="40ab710807e17684" providerId="LiveId" clId="{982ABBA0-10AB-43B2-84BB-7FC0534BDBC0}" dt="2023-10-11T02:09:06.856" v="54" actId="2711"/>
        <pc:sldMkLst>
          <pc:docMk/>
          <pc:sldMk cId="2577380272" sldId="258"/>
        </pc:sldMkLst>
        <pc:graphicFrameChg chg="mod modGraphic">
          <ac:chgData name="Sama" userId="40ab710807e17684" providerId="LiveId" clId="{982ABBA0-10AB-43B2-84BB-7FC0534BDBC0}" dt="2023-10-11T02:09:06.856" v="54" actId="2711"/>
          <ac:graphicFrameMkLst>
            <pc:docMk/>
            <pc:sldMk cId="2577380272" sldId="258"/>
            <ac:graphicFrameMk id="10" creationId="{FCCC6DA1-7824-67FF-6D6E-D3218844DD8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6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1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4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>
              <a:buFont typeface="+mj-lt"/>
              <a:buAutoNum type="arabicPeriod"/>
              <a:defRPr/>
            </a:lvl1pPr>
            <a:lvl2pPr marL="228600" indent="-228600">
              <a:buFont typeface="+mj-lt"/>
              <a:buAutoNum type="arabicPeriod"/>
              <a:defRPr/>
            </a:lvl2pPr>
            <a:lvl3pPr marL="228600">
              <a:buFont typeface="+mj-lt"/>
              <a:buAutoNum type="arabicPeriod"/>
              <a:defRPr/>
            </a:lvl3pPr>
            <a:lvl4pPr marL="228600" indent="-228600">
              <a:buFont typeface="+mj-lt"/>
              <a:buAutoNum type="arabicPeriod"/>
              <a:defRPr/>
            </a:lvl4pPr>
            <a:lvl5pPr marL="2286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2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11/9/2023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1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2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5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7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2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4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62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+mj-lt"/>
        <a:buAutoNum type="arabicPeriod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+mj-lt"/>
        <a:buAutoNum type="arabicPeriod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7B19AB0-2402-3EDA-61E8-1A7721885C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96" b="89521" l="10000" r="92667">
                        <a14:foregroundMark x1="39000" y1="7485" x2="37000" y2="6287"/>
                        <a14:foregroundMark x1="60667" y1="6587" x2="64492" y2="2578"/>
                        <a14:foregroundMark x1="50333" y1="11078" x2="49667" y2="7186"/>
                        <a14:foregroundMark x1="92667" y1="16168" x2="90667" y2="14970"/>
                        <a14:backgroundMark x1="65667" y1="3293" x2="64000" y2="149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" y="14950"/>
            <a:ext cx="12192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FEC0B1-741D-EC04-5AFF-E568D3BB8C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6546" y="5695318"/>
            <a:ext cx="1199680" cy="10507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A186F7-6523-FDE1-71FC-AC6C8F2A19F5}"/>
              </a:ext>
            </a:extLst>
          </p:cNvPr>
          <p:cNvSpPr txBox="1"/>
          <p:nvPr/>
        </p:nvSpPr>
        <p:spPr>
          <a:xfrm>
            <a:off x="3995882" y="969595"/>
            <a:ext cx="534785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HOSA </a:t>
            </a:r>
            <a:r>
              <a:rPr lang="en-US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Meeting</a:t>
            </a:r>
          </a:p>
          <a:p>
            <a:pPr algn="ctr"/>
            <a:r>
              <a:rPr lang="en-US" sz="6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lgerian" panose="04020705040A02060702" pitchFamily="82" charset="0"/>
              </a:rPr>
              <a:t>9/13/23</a:t>
            </a:r>
          </a:p>
        </p:txBody>
      </p:sp>
    </p:spTree>
    <p:extLst>
      <p:ext uri="{BB962C8B-B14F-4D97-AF65-F5344CB8AC3E}">
        <p14:creationId xmlns:p14="http://schemas.microsoft.com/office/powerpoint/2010/main" val="3729219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2A55046-DC04-03D3-12A8-56B10E1B9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" y="0"/>
            <a:ext cx="12192000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A0A428-5F5E-BED5-15AA-C6A2B044F2E2}"/>
              </a:ext>
            </a:extLst>
          </p:cNvPr>
          <p:cNvSpPr txBox="1"/>
          <p:nvPr/>
        </p:nvSpPr>
        <p:spPr>
          <a:xfrm>
            <a:off x="3471863" y="5729288"/>
            <a:ext cx="4857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</a:rPr>
              <a:t>Thank You!!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8D2970-67D9-678C-6920-FCAC5CBE5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0163" y="5597919"/>
            <a:ext cx="1201016" cy="1054699"/>
          </a:xfrm>
          <a:prstGeom prst="rect">
            <a:avLst/>
          </a:prstGeom>
        </p:spPr>
      </p:pic>
      <p:pic>
        <p:nvPicPr>
          <p:cNvPr id="4" name="Picture 3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665956B3-6A6C-8FBA-9DAC-7F12D75F6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848" y="1611366"/>
            <a:ext cx="4291780" cy="36629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7C8184-C087-B8DA-C73A-9036C896D426}"/>
              </a:ext>
            </a:extLst>
          </p:cNvPr>
          <p:cNvSpPr txBox="1"/>
          <p:nvPr/>
        </p:nvSpPr>
        <p:spPr>
          <a:xfrm>
            <a:off x="4755236" y="386979"/>
            <a:ext cx="2269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+mj-lt"/>
              </a:rPr>
              <a:t>T-Shirts</a:t>
            </a:r>
          </a:p>
        </p:txBody>
      </p:sp>
    </p:spTree>
    <p:extLst>
      <p:ext uri="{BB962C8B-B14F-4D97-AF65-F5344CB8AC3E}">
        <p14:creationId xmlns:p14="http://schemas.microsoft.com/office/powerpoint/2010/main" val="126692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2E4E-3AC5-646B-2CDF-9F6AE336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Remind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316B6-C874-5F1D-9234-C32BBE23D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34" y="1797915"/>
            <a:ext cx="1072293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HOSA Lower Chapter:</a:t>
            </a:r>
          </a:p>
          <a:p>
            <a:pPr marL="0" indent="0" algn="ctr">
              <a:buNone/>
            </a:pPr>
            <a:r>
              <a:rPr lang="en-US" sz="4400" dirty="0"/>
              <a:t> @hosalow24</a:t>
            </a:r>
          </a:p>
          <a:p>
            <a:pPr marL="0" indent="0" algn="ctr">
              <a:buNone/>
            </a:pPr>
            <a:r>
              <a:rPr lang="en-US" sz="4400" dirty="0"/>
              <a:t>HOSA Upper Chapter:</a:t>
            </a:r>
          </a:p>
          <a:p>
            <a:pPr marL="0" indent="0" algn="ctr">
              <a:buNone/>
            </a:pPr>
            <a:r>
              <a:rPr lang="en-US" sz="4400" dirty="0"/>
              <a:t> @hosaupp24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3D2C7-EE19-F6D9-6710-7A435E094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6958" y="5729130"/>
            <a:ext cx="1201016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5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F94F3B-3872-AB1D-52C7-D922BE5B9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902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DE1531-7183-8172-6239-D1CEE72D0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7" y="-70371"/>
            <a:ext cx="10722932" cy="1325563"/>
          </a:xfrm>
        </p:spPr>
        <p:txBody>
          <a:bodyPr/>
          <a:lstStyle/>
          <a:p>
            <a:pPr algn="ctr"/>
            <a:r>
              <a:rPr lang="en-US" dirty="0"/>
              <a:t>Executive Board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38678FE-E2E6-EA37-98A6-96106C6BB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110929"/>
              </p:ext>
            </p:extLst>
          </p:nvPr>
        </p:nvGraphicFramePr>
        <p:xfrm>
          <a:off x="73818" y="1661584"/>
          <a:ext cx="6096000" cy="47701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056634">
                  <a:extLst>
                    <a:ext uri="{9D8B030D-6E8A-4147-A177-3AD203B41FA5}">
                      <a16:colId xmlns:a16="http://schemas.microsoft.com/office/drawing/2014/main" val="718771796"/>
                    </a:ext>
                  </a:extLst>
                </a:gridCol>
                <a:gridCol w="3039366">
                  <a:extLst>
                    <a:ext uri="{9D8B030D-6E8A-4147-A177-3AD203B41FA5}">
                      <a16:colId xmlns:a16="http://schemas.microsoft.com/office/drawing/2014/main" val="505577923"/>
                    </a:ext>
                  </a:extLst>
                </a:gridCol>
              </a:tblGrid>
              <a:tr h="329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Sama Shokr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President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948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Olivia Nguyen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President-Elect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148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Ena Ibrahimovic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Vice President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16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Esther </a:t>
                      </a:r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Brietling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Corresponding Secretary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817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Rae Daniels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Recording Secretary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153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Jacey </a:t>
                      </a:r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Ghaly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Recorder/Parliamentarian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0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>
                          <a:solidFill>
                            <a:schemeClr val="bg1"/>
                          </a:solidFill>
                          <a:effectLst/>
                        </a:rPr>
                        <a:t>Ryla Alabat</a:t>
                      </a:r>
                      <a:endParaRPr lang="en-US" sz="2800" b="0" i="0" u="none" strike="noStrike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Treasurer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05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>
                          <a:solidFill>
                            <a:schemeClr val="bg1"/>
                          </a:solidFill>
                          <a:effectLst/>
                        </a:rPr>
                        <a:t>Briana Pate</a:t>
                      </a:r>
                      <a:endParaRPr lang="en-US" sz="2800" b="0" i="0" u="none" strike="noStrike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Historian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97811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769F29D7-5E9B-5C6F-5CD4-AC92BABEA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201" y="5658704"/>
            <a:ext cx="1201016" cy="105469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2F40B6-1868-EE72-308B-0EA2F718A465}"/>
              </a:ext>
            </a:extLst>
          </p:cNvPr>
          <p:cNvSpPr txBox="1"/>
          <p:nvPr/>
        </p:nvSpPr>
        <p:spPr>
          <a:xfrm>
            <a:off x="568037" y="920125"/>
            <a:ext cx="3505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Upper Chapter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FCCC6DA1-7824-67FF-6D6E-D3218844D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359268"/>
              </p:ext>
            </p:extLst>
          </p:nvPr>
        </p:nvGraphicFramePr>
        <p:xfrm>
          <a:off x="6243636" y="1684020"/>
          <a:ext cx="5948364" cy="433387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74182">
                  <a:extLst>
                    <a:ext uri="{9D8B030D-6E8A-4147-A177-3AD203B41FA5}">
                      <a16:colId xmlns:a16="http://schemas.microsoft.com/office/drawing/2014/main" val="2065983778"/>
                    </a:ext>
                  </a:extLst>
                </a:gridCol>
                <a:gridCol w="2974182">
                  <a:extLst>
                    <a:ext uri="{9D8B030D-6E8A-4147-A177-3AD203B41FA5}">
                      <a16:colId xmlns:a16="http://schemas.microsoft.com/office/drawing/2014/main" val="3691313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Jai Popuri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President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001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amna</a:t>
                      </a:r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ibrahimovic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  <a:p>
                      <a:pPr algn="ctr" fontAlgn="ctr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President-elect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556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Samantha Bates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Vice President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719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Ema </a:t>
                      </a:r>
                      <a:r>
                        <a:rPr lang="en-US" sz="2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Alcani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Secretary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11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Skyler Rideout</a:t>
                      </a:r>
                    </a:p>
                    <a:p>
                      <a:pPr algn="ctr" fontAlgn="ctr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  <a:p>
                      <a:pPr algn="ctr" fontAlgn="ctr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Parliamentarian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98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Mathew Habib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Treasurer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024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05174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3761FCA-E21D-1FD3-5694-E97FE6E3DBAF}"/>
              </a:ext>
            </a:extLst>
          </p:cNvPr>
          <p:cNvSpPr txBox="1"/>
          <p:nvPr/>
        </p:nvSpPr>
        <p:spPr>
          <a:xfrm>
            <a:off x="7758546" y="920125"/>
            <a:ext cx="4433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Lower Chapter</a:t>
            </a:r>
          </a:p>
        </p:txBody>
      </p:sp>
    </p:spTree>
    <p:extLst>
      <p:ext uri="{BB962C8B-B14F-4D97-AF65-F5344CB8AC3E}">
        <p14:creationId xmlns:p14="http://schemas.microsoft.com/office/powerpoint/2010/main" val="257738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BD8F7-50EB-EFC0-86AF-A246834FF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Leaders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5EC361-CE7A-1298-8051-67F6DE88F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780"/>
            <a:ext cx="12192000" cy="6857999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ED0FD66-09A3-536D-2B26-C741880C8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4869"/>
              </p:ext>
            </p:extLst>
          </p:nvPr>
        </p:nvGraphicFramePr>
        <p:xfrm>
          <a:off x="1426460" y="1924908"/>
          <a:ext cx="9753672" cy="349134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776025">
                  <a:extLst>
                    <a:ext uri="{9D8B030D-6E8A-4147-A177-3AD203B41FA5}">
                      <a16:colId xmlns:a16="http://schemas.microsoft.com/office/drawing/2014/main" val="2885165596"/>
                    </a:ext>
                  </a:extLst>
                </a:gridCol>
                <a:gridCol w="4977647">
                  <a:extLst>
                    <a:ext uri="{9D8B030D-6E8A-4147-A177-3AD203B41FA5}">
                      <a16:colId xmlns:a16="http://schemas.microsoft.com/office/drawing/2014/main" val="4227775055"/>
                    </a:ext>
                  </a:extLst>
                </a:gridCol>
              </a:tblGrid>
              <a:tr h="500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Trevor </a:t>
                      </a:r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Stintson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>
                          <a:solidFill>
                            <a:schemeClr val="bg1"/>
                          </a:solidFill>
                          <a:effectLst/>
                        </a:rPr>
                        <a:t>Conferences/Competitions</a:t>
                      </a:r>
                      <a:endParaRPr lang="en-US" sz="2800" b="0" i="0" u="none" strike="noStrike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3150507"/>
                  </a:ext>
                </a:extLst>
              </a:tr>
              <a:tr h="500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Christopher Hastings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HOSA Week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5397465"/>
                  </a:ext>
                </a:extLst>
              </a:tr>
              <a:tr h="500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Rachael </a:t>
                      </a:r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Uvieghara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Glam Run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8607645"/>
                  </a:ext>
                </a:extLst>
              </a:tr>
              <a:tr h="9897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Marolina</a:t>
                      </a:r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Binyamen</a:t>
                      </a:r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, Valerie Sanchez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Celebrations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2175137"/>
                  </a:ext>
                </a:extLst>
              </a:tr>
              <a:tr h="500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Yassin </a:t>
                      </a:r>
                      <a:r>
                        <a:rPr lang="en-US" sz="2800" b="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Elsammek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Fundraising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7982110"/>
                  </a:ext>
                </a:extLst>
              </a:tr>
              <a:tr h="5003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Paola Prada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Philanthropy 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4835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E247E94-C16E-C6C5-AFA2-A77D881E6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273" y="5678609"/>
            <a:ext cx="1201016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24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D1738C-906F-039A-8DE8-F2655B6D89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6EEB37-8FA1-9621-737C-9EE09F9F1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090"/>
            <a:ext cx="10722932" cy="1325563"/>
          </a:xfrm>
        </p:spPr>
        <p:txBody>
          <a:bodyPr/>
          <a:lstStyle/>
          <a:p>
            <a:pPr algn="ctr"/>
            <a:r>
              <a:rPr lang="en-US" dirty="0"/>
              <a:t>Membership Points and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5D9E-1B89-32CC-DC48-758BC85A8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522" y="1501873"/>
            <a:ext cx="5624702" cy="435133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000" dirty="0"/>
              <a:t>Upper Chapter 11</a:t>
            </a:r>
            <a:r>
              <a:rPr lang="en-US" sz="12000" baseline="30000" dirty="0"/>
              <a:t>th</a:t>
            </a:r>
            <a:r>
              <a:rPr lang="en-US" sz="12000" dirty="0"/>
              <a:t> &amp; 12</a:t>
            </a:r>
            <a:r>
              <a:rPr lang="en-US" sz="12000" baseline="30000" dirty="0"/>
              <a:t>th</a:t>
            </a:r>
            <a:r>
              <a:rPr lang="en-US" sz="12000" dirty="0"/>
              <a:t> :</a:t>
            </a:r>
          </a:p>
          <a:p>
            <a:pPr marL="0" indent="0" algn="ctr">
              <a:buNone/>
            </a:pPr>
            <a:r>
              <a:rPr lang="en-US" sz="12000" dirty="0"/>
              <a:t>15 points</a:t>
            </a:r>
          </a:p>
          <a:p>
            <a:pPr marL="0" indent="0" algn="ctr">
              <a:buNone/>
            </a:pPr>
            <a:r>
              <a:rPr lang="en-US" sz="12000" dirty="0"/>
              <a:t>Lower Chapter 9</a:t>
            </a:r>
            <a:r>
              <a:rPr lang="en-US" sz="12000" baseline="30000" dirty="0"/>
              <a:t>th</a:t>
            </a:r>
            <a:r>
              <a:rPr lang="en-US" sz="12000" dirty="0"/>
              <a:t> &amp;10</a:t>
            </a:r>
            <a:r>
              <a:rPr lang="en-US" sz="12000" baseline="30000" dirty="0"/>
              <a:t>th</a:t>
            </a:r>
            <a:r>
              <a:rPr lang="en-US" sz="12000" dirty="0"/>
              <a:t> :</a:t>
            </a:r>
          </a:p>
          <a:p>
            <a:pPr marL="0" indent="0" algn="ctr">
              <a:buNone/>
            </a:pPr>
            <a:r>
              <a:rPr lang="en-US" sz="12000" dirty="0"/>
              <a:t>10 points</a:t>
            </a:r>
          </a:p>
          <a:p>
            <a:pPr marL="0" indent="0" algn="ctr">
              <a:buNone/>
            </a:pPr>
            <a:r>
              <a:rPr lang="en-US" sz="12000" dirty="0"/>
              <a:t>1 point for every meeting</a:t>
            </a:r>
          </a:p>
          <a:p>
            <a:pPr marL="0" indent="0" algn="ctr">
              <a:buNone/>
            </a:pPr>
            <a:r>
              <a:rPr lang="en-US" sz="12000" dirty="0">
                <a:solidFill>
                  <a:srgbClr val="C00000"/>
                </a:solidFill>
                <a:highlight>
                  <a:srgbClr val="FFFF00"/>
                </a:highlight>
              </a:rPr>
              <a:t>Fees: $45 on </a:t>
            </a:r>
            <a:r>
              <a:rPr lang="en-US" sz="12000" dirty="0" err="1">
                <a:solidFill>
                  <a:srgbClr val="C00000"/>
                </a:solidFill>
                <a:highlight>
                  <a:srgbClr val="FFFF00"/>
                </a:highlight>
              </a:rPr>
              <a:t>revtrak</a:t>
            </a:r>
            <a:endParaRPr lang="en-US" sz="12000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en-US" sz="12000" dirty="0">
                <a:solidFill>
                  <a:srgbClr val="C00000"/>
                </a:solidFill>
                <a:highlight>
                  <a:srgbClr val="FFFF00"/>
                </a:highlight>
              </a:rPr>
              <a:t>Due: September 22</a:t>
            </a:r>
            <a:r>
              <a:rPr lang="en-US" sz="12000" baseline="30000" dirty="0">
                <a:solidFill>
                  <a:srgbClr val="C00000"/>
                </a:solidFill>
                <a:highlight>
                  <a:srgbClr val="FFFF00"/>
                </a:highlight>
              </a:rPr>
              <a:t>nd</a:t>
            </a:r>
            <a:r>
              <a:rPr lang="en-US" sz="12000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F03F7D-9D31-6336-2504-061A78309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2253" y="5732211"/>
            <a:ext cx="1201016" cy="10546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75CFD3-65C0-7DA6-DF1C-15DE1CFAC4F3}"/>
              </a:ext>
            </a:extLst>
          </p:cNvPr>
          <p:cNvSpPr txBox="1"/>
          <p:nvPr/>
        </p:nvSpPr>
        <p:spPr>
          <a:xfrm>
            <a:off x="6096000" y="1481561"/>
            <a:ext cx="5500255" cy="387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75000"/>
              <a:buFont typeface="+mj-lt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Avenir Next LT Pro"/>
                <a:ea typeface="+mn-ea"/>
                <a:cs typeface="+mn-cs"/>
              </a:rPr>
              <a:t>Competing at States = enough membership points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75000"/>
              <a:buFont typeface="+mj-lt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We offer plenty of medical hours for various events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Pct val="75000"/>
              <a:buFont typeface="+mj-lt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00"/>
                </a:highlight>
                <a:uLnTx/>
                <a:uFillTx/>
                <a:latin typeface="Avenir Next LT Pro"/>
                <a:ea typeface="+mn-ea"/>
                <a:cs typeface="+mn-cs"/>
              </a:rPr>
              <a:t>Seniors make sure you have 15 points by the end of the year for cords</a:t>
            </a:r>
          </a:p>
        </p:txBody>
      </p:sp>
    </p:spTree>
    <p:extLst>
      <p:ext uri="{BB962C8B-B14F-4D97-AF65-F5344CB8AC3E}">
        <p14:creationId xmlns:p14="http://schemas.microsoft.com/office/powerpoint/2010/main" val="258154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F897B66-FF57-6F6E-903B-D78BF1A18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ACA63F-C764-104D-8259-926272E84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229" y="18255"/>
            <a:ext cx="10722932" cy="1325563"/>
          </a:xfrm>
        </p:spPr>
        <p:txBody>
          <a:bodyPr/>
          <a:lstStyle/>
          <a:p>
            <a:pPr algn="ctr"/>
            <a:r>
              <a:rPr lang="en-US" dirty="0"/>
              <a:t>T-Shirts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D597A-9151-F0D3-1BAC-A4D1373CC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149" y="911689"/>
            <a:ext cx="4175092" cy="146219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They are Live!!</a:t>
            </a:r>
          </a:p>
          <a:p>
            <a:pPr marL="0" indent="0" algn="ctr">
              <a:buNone/>
            </a:pPr>
            <a:r>
              <a:rPr lang="en-US" dirty="0"/>
              <a:t>Amount: $12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</a:rPr>
              <a:t>Due: September 22</a:t>
            </a:r>
            <a:r>
              <a:rPr lang="en-US" baseline="30000" dirty="0">
                <a:solidFill>
                  <a:srgbClr val="C00000"/>
                </a:solidFill>
                <a:highlight>
                  <a:srgbClr val="FFFF00"/>
                </a:highlight>
              </a:rPr>
              <a:t>nd</a:t>
            </a:r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front and back view of a t-shirt&#10;&#10;Description automatically generated">
            <a:extLst>
              <a:ext uri="{FF2B5EF4-FFF2-40B4-BE49-F238E27FC236}">
                <a16:creationId xmlns:a16="http://schemas.microsoft.com/office/drawing/2014/main" id="{EF0269A9-BB29-92E0-0718-A91704D968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414" y="2373884"/>
            <a:ext cx="8228301" cy="3997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CDF9B6-54F6-B9F8-A847-3C72B611E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1215" y="5630782"/>
            <a:ext cx="1201016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1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E009071-8E07-45D1-65A5-9664F1595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AB19F4-D5BF-D9B9-377A-3F4CE020F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Membership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44D15-23D3-4A97-CD00-E2CF1DCC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4C776237-D2AC-0481-7D0E-EEF1E5881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734" y="1690688"/>
            <a:ext cx="7622430" cy="46966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0F0831-0412-D37C-5E7F-C6BC71674E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6410" y="5616469"/>
            <a:ext cx="1201016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76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06BDF-25AD-2C06-7E1D-91A95BFC8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Chapter Positions/Letter of Intent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BD233E-1C20-68B3-FB8D-C8FEACAF2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780"/>
            <a:ext cx="12192000" cy="685799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30C82-64D0-9898-CF98-C8A175EFF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534" y="1690688"/>
            <a:ext cx="10722932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C00000"/>
                </a:solidFill>
                <a:highlight>
                  <a:srgbClr val="FFFF00"/>
                </a:highlight>
              </a:rPr>
              <a:t>Due: September 22</a:t>
            </a:r>
            <a:r>
              <a:rPr lang="en-US" sz="3200" baseline="30000" dirty="0">
                <a:solidFill>
                  <a:srgbClr val="C00000"/>
                </a:solidFill>
                <a:highlight>
                  <a:srgbClr val="FFFF00"/>
                </a:highlight>
              </a:rPr>
              <a:t>nd</a:t>
            </a:r>
            <a:r>
              <a:rPr lang="en-US" sz="3200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</a:p>
          <a:p>
            <a:pPr marL="0" indent="0" algn="ctr">
              <a:buNone/>
            </a:pPr>
            <a:r>
              <a:rPr lang="en-US" sz="3200" dirty="0"/>
              <a:t>Email your letters to your medical teacher</a:t>
            </a:r>
          </a:p>
          <a:p>
            <a:pPr marL="0" indent="0" algn="ctr">
              <a:buNone/>
            </a:pPr>
            <a:r>
              <a:rPr lang="en-US" sz="3200" dirty="0"/>
              <a:t>Election date: October 2</a:t>
            </a:r>
            <a:r>
              <a:rPr lang="en-US" sz="3200" baseline="30000" dirty="0"/>
              <a:t>nd</a:t>
            </a:r>
            <a:r>
              <a:rPr lang="en-US" sz="3200" dirty="0"/>
              <a:t> </a:t>
            </a:r>
          </a:p>
          <a:p>
            <a:pPr marL="0" indent="0" algn="ctr">
              <a:buNone/>
            </a:pPr>
            <a:r>
              <a:rPr lang="en-US" sz="3200" dirty="0"/>
              <a:t>Board Positions Available: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Vice President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President-elect: only 9</a:t>
            </a:r>
            <a:r>
              <a:rPr lang="en-US" sz="3200" baseline="30000" dirty="0"/>
              <a:t>th</a:t>
            </a:r>
            <a:r>
              <a:rPr lang="en-US" sz="3200" dirty="0"/>
              <a:t> grade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Secretary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endParaRPr lang="en-US" baseline="30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469863-ACC4-EE6E-5C97-1E10CDD53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6958" y="5659681"/>
            <a:ext cx="1201016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24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2E52C3-3A9A-5364-F856-37E7E0091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733562-CF69-0C64-6D81-4DF01C4A8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Future General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D4B9C-CC36-5EE0-CEE7-AEAA42A40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60" y="1298275"/>
            <a:ext cx="10722932" cy="4351338"/>
          </a:xfrm>
        </p:spPr>
        <p:txBody>
          <a:bodyPr>
            <a:noAutofit/>
          </a:bodyPr>
          <a:lstStyle/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October 11</a:t>
            </a:r>
            <a:r>
              <a:rPr lang="en-US" sz="4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November 8</a:t>
            </a:r>
            <a:r>
              <a:rPr lang="en-US" sz="4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December 13</a:t>
            </a:r>
            <a:r>
              <a:rPr lang="en-US" sz="4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January 10</a:t>
            </a:r>
            <a:r>
              <a:rPr lang="en-US" sz="4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February 14</a:t>
            </a:r>
            <a:r>
              <a:rPr lang="en-US" sz="4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March 20</a:t>
            </a:r>
            <a:r>
              <a:rPr lang="en-US" sz="44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April 10</a:t>
            </a:r>
            <a:r>
              <a:rPr lang="en-US" sz="4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80858D-049A-ED5D-10F0-E92B774CE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4065" y="5649613"/>
            <a:ext cx="1201016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18361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Custom 51">
      <a:dk1>
        <a:sysClr val="windowText" lastClr="000000"/>
      </a:dk1>
      <a:lt1>
        <a:sysClr val="window" lastClr="FFFFFF"/>
      </a:lt1>
      <a:dk2>
        <a:srgbClr val="12154E"/>
      </a:dk2>
      <a:lt2>
        <a:srgbClr val="EEEEEE"/>
      </a:lt2>
      <a:accent1>
        <a:srgbClr val="FD8686"/>
      </a:accent1>
      <a:accent2>
        <a:srgbClr val="B495C2"/>
      </a:accent2>
      <a:accent3>
        <a:srgbClr val="8F99BB"/>
      </a:accent3>
      <a:accent4>
        <a:srgbClr val="A3A3C1"/>
      </a:accent4>
      <a:accent5>
        <a:srgbClr val="7162FE"/>
      </a:accent5>
      <a:accent6>
        <a:srgbClr val="1EBE9B"/>
      </a:accent6>
      <a:hlink>
        <a:srgbClr val="EF08F7"/>
      </a:hlink>
      <a:folHlink>
        <a:srgbClr val="8477FE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Sine</Template>
  <TotalTime>1945</TotalTime>
  <Words>236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Aharoni</vt:lpstr>
      <vt:lpstr>Algerian</vt:lpstr>
      <vt:lpstr>Arial</vt:lpstr>
      <vt:lpstr>Avenir Next LT Pro</vt:lpstr>
      <vt:lpstr>Calibri</vt:lpstr>
      <vt:lpstr>Posterama</vt:lpstr>
      <vt:lpstr>Times New Roman</vt:lpstr>
      <vt:lpstr>Wingdings</vt:lpstr>
      <vt:lpstr>SineVTI</vt:lpstr>
      <vt:lpstr>PowerPoint Presentation</vt:lpstr>
      <vt:lpstr>Remind</vt:lpstr>
      <vt:lpstr>Executive Board</vt:lpstr>
      <vt:lpstr>Committee Leaders</vt:lpstr>
      <vt:lpstr>Membership Points and Hours</vt:lpstr>
      <vt:lpstr>T-Shirts</vt:lpstr>
      <vt:lpstr>Membership </vt:lpstr>
      <vt:lpstr>Lower Chapter Positions/Letter of Intent</vt:lpstr>
      <vt:lpstr>Future General Meeting Dates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 Shokr</dc:creator>
  <cp:lastModifiedBy>Sama</cp:lastModifiedBy>
  <cp:revision>4</cp:revision>
  <dcterms:created xsi:type="dcterms:W3CDTF">2023-09-11T14:03:54Z</dcterms:created>
  <dcterms:modified xsi:type="dcterms:W3CDTF">2023-11-10T02:27:29Z</dcterms:modified>
</cp:coreProperties>
</file>